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64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C077-5990-4460-91BB-E02B1AC2E149}" type="datetimeFigureOut">
              <a:rPr lang="nl-NL" smtClean="0"/>
              <a:t>27-8-2020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EDA8-A3AF-4F5F-9D8D-DBA6A1F508E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C077-5990-4460-91BB-E02B1AC2E149}" type="datetimeFigureOut">
              <a:rPr lang="nl-NL" smtClean="0"/>
              <a:t>27-8-2020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EDA8-A3AF-4F5F-9D8D-DBA6A1F508E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C077-5990-4460-91BB-E02B1AC2E149}" type="datetimeFigureOut">
              <a:rPr lang="nl-NL" smtClean="0"/>
              <a:t>27-8-2020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EDA8-A3AF-4F5F-9D8D-DBA6A1F508E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C077-5990-4460-91BB-E02B1AC2E149}" type="datetimeFigureOut">
              <a:rPr lang="nl-NL" smtClean="0"/>
              <a:t>27-8-2020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EDA8-A3AF-4F5F-9D8D-DBA6A1F508E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C077-5990-4460-91BB-E02B1AC2E149}" type="datetimeFigureOut">
              <a:rPr lang="nl-NL" smtClean="0"/>
              <a:t>27-8-2020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EDA8-A3AF-4F5F-9D8D-DBA6A1F508E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C077-5990-4460-91BB-E02B1AC2E149}" type="datetimeFigureOut">
              <a:rPr lang="nl-NL" smtClean="0"/>
              <a:t>27-8-2020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EDA8-A3AF-4F5F-9D8D-DBA6A1F508E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C077-5990-4460-91BB-E02B1AC2E149}" type="datetimeFigureOut">
              <a:rPr lang="nl-NL" smtClean="0"/>
              <a:t>27-8-2020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EDA8-A3AF-4F5F-9D8D-DBA6A1F508E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C077-5990-4460-91BB-E02B1AC2E149}" type="datetimeFigureOut">
              <a:rPr lang="nl-NL" smtClean="0"/>
              <a:t>27-8-2020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EDA8-A3AF-4F5F-9D8D-DBA6A1F508E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C077-5990-4460-91BB-E02B1AC2E149}" type="datetimeFigureOut">
              <a:rPr lang="nl-NL" smtClean="0"/>
              <a:t>27-8-2020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EDA8-A3AF-4F5F-9D8D-DBA6A1F508E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C077-5990-4460-91BB-E02B1AC2E149}" type="datetimeFigureOut">
              <a:rPr lang="nl-NL" smtClean="0"/>
              <a:t>27-8-2020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EDA8-A3AF-4F5F-9D8D-DBA6A1F508E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C077-5990-4460-91BB-E02B1AC2E149}" type="datetimeFigureOut">
              <a:rPr lang="nl-NL" smtClean="0"/>
              <a:t>27-8-2020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EDA8-A3AF-4F5F-9D8D-DBA6A1F508E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1C077-5990-4460-91BB-E02B1AC2E149}" type="datetimeFigureOut">
              <a:rPr lang="nl-NL" smtClean="0"/>
              <a:t>27-8-2020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EDA8-A3AF-4F5F-9D8D-DBA6A1F508E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200421_Presenatie_9-16_TEMPLA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3" y="0"/>
            <a:ext cx="9138053" cy="5143500"/>
          </a:xfrm>
          <a:prstGeom prst="rect">
            <a:avLst/>
          </a:prstGeom>
        </p:spPr>
      </p:pic>
      <p:pic>
        <p:nvPicPr>
          <p:cNvPr id="6" name="Afbeelding 5" descr="B&amp;B_55x55mm_de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15074" y="785800"/>
            <a:ext cx="2571768" cy="2571768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642910" y="785800"/>
            <a:ext cx="53578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Beeldanalyse verkort</a:t>
            </a:r>
          </a:p>
          <a:p>
            <a:r>
              <a:rPr lang="nl-NL" sz="20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Voorbereidende les 2</a:t>
            </a:r>
            <a:endParaRPr lang="nl-NL" sz="2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9" name="Afbeelding 8" descr="logogrij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5074" y="3476620"/>
            <a:ext cx="2500330" cy="83344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200421_Presenatie_9-16_TEMPLA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3" y="0"/>
            <a:ext cx="9138053" cy="5143500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8596" y="928676"/>
            <a:ext cx="4357718" cy="35719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NL" dirty="0" smtClean="0"/>
              <a:t>• </a:t>
            </a:r>
            <a:r>
              <a:rPr lang="nl-NL" sz="28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Wat zie je?</a:t>
            </a:r>
          </a:p>
          <a:p>
            <a:pPr lvl="0">
              <a:buNone/>
            </a:pP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• </a:t>
            </a: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Wat betekent het?</a:t>
            </a:r>
          </a:p>
          <a:p>
            <a:pPr lvl="0">
              <a:buNone/>
            </a:pP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• </a:t>
            </a: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Welk verhaal vertelt het?</a:t>
            </a:r>
          </a:p>
          <a:p>
            <a:pPr lvl="0">
              <a:buNone/>
            </a:pP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• </a:t>
            </a: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Waar probeert het je van te overtuigen?</a:t>
            </a:r>
          </a:p>
        </p:txBody>
      </p:sp>
      <p:pic>
        <p:nvPicPr>
          <p:cNvPr id="4" name="Afbeelding 3" descr="SI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0"/>
            <a:ext cx="3972533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200421_Presenatie_9-16_TEMPLA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3" y="0"/>
            <a:ext cx="9138053" cy="5143500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8596" y="928676"/>
            <a:ext cx="4357718" cy="35719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N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• </a:t>
            </a: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Wat zie je?</a:t>
            </a:r>
          </a:p>
          <a:p>
            <a:pPr lvl="0">
              <a:buNone/>
            </a:pPr>
            <a:r>
              <a:rPr lang="nl-NL" sz="2800" dirty="0" smtClean="0"/>
              <a:t>• </a:t>
            </a:r>
            <a:r>
              <a:rPr lang="nl-NL" sz="28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Wat betekent het?</a:t>
            </a:r>
          </a:p>
          <a:p>
            <a:pPr lvl="0">
              <a:buNone/>
            </a:pP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• </a:t>
            </a: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Welk verhaal vertelt het?</a:t>
            </a:r>
          </a:p>
          <a:p>
            <a:pPr lvl="0">
              <a:buNone/>
            </a:pP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• </a:t>
            </a: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Waar probeert het je van te overtuigen?</a:t>
            </a:r>
          </a:p>
        </p:txBody>
      </p:sp>
      <p:pic>
        <p:nvPicPr>
          <p:cNvPr id="4" name="Afbeelding 3" descr="SI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0"/>
            <a:ext cx="3972533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200421_Presenatie_9-16_TEMPLA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3" y="0"/>
            <a:ext cx="9138053" cy="5143500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8596" y="928676"/>
            <a:ext cx="4357718" cy="35719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N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• </a:t>
            </a: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Wat zie je?</a:t>
            </a:r>
          </a:p>
          <a:p>
            <a:pPr lvl="0">
              <a:buNone/>
            </a:pP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• </a:t>
            </a: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Wat betekent het?</a:t>
            </a:r>
          </a:p>
          <a:p>
            <a:pPr lvl="0">
              <a:buNone/>
            </a:pPr>
            <a:r>
              <a:rPr lang="nl-NL" sz="2800" dirty="0" smtClean="0"/>
              <a:t>• </a:t>
            </a:r>
            <a:r>
              <a:rPr lang="nl-NL" sz="28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Welk verhaal vertelt het?</a:t>
            </a:r>
          </a:p>
          <a:p>
            <a:pPr lvl="0">
              <a:buNone/>
            </a:pP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• </a:t>
            </a: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Waar probeert het je van te overtuigen?</a:t>
            </a:r>
          </a:p>
        </p:txBody>
      </p:sp>
      <p:pic>
        <p:nvPicPr>
          <p:cNvPr id="4" name="Afbeelding 3" descr="SI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0"/>
            <a:ext cx="3972533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200421_Presenatie_9-16_TEMPLA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3" y="0"/>
            <a:ext cx="9138053" cy="5143500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8596" y="928676"/>
            <a:ext cx="4357718" cy="35719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N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• </a:t>
            </a: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Wat zie je?</a:t>
            </a:r>
          </a:p>
          <a:p>
            <a:pPr lvl="0">
              <a:buNone/>
            </a:pP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• </a:t>
            </a: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Wat betekent het?</a:t>
            </a:r>
          </a:p>
          <a:p>
            <a:pPr lvl="0">
              <a:buNone/>
            </a:pP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• </a:t>
            </a:r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Welk verhaal vertelt het?</a:t>
            </a:r>
          </a:p>
          <a:p>
            <a:pPr lvl="0">
              <a:buNone/>
            </a:pPr>
            <a:r>
              <a:rPr lang="nl-NL" sz="2800" dirty="0" smtClean="0"/>
              <a:t>• </a:t>
            </a:r>
            <a:r>
              <a:rPr lang="nl-NL" sz="28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Waar probeert het je van te overtuigen?</a:t>
            </a:r>
          </a:p>
        </p:txBody>
      </p:sp>
      <p:pic>
        <p:nvPicPr>
          <p:cNvPr id="4" name="Afbeelding 3" descr="SI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0"/>
            <a:ext cx="3972533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D56FC592B78A4B8813BA1E92547DF4" ma:contentTypeVersion="12" ma:contentTypeDescription="Een nieuw document maken." ma:contentTypeScope="" ma:versionID="6a15e4500a8aefcb40e02fc3d80f000b">
  <xsd:schema xmlns:xsd="http://www.w3.org/2001/XMLSchema" xmlns:xs="http://www.w3.org/2001/XMLSchema" xmlns:p="http://schemas.microsoft.com/office/2006/metadata/properties" xmlns:ns2="cb9a19fe-b82f-47d8-ba0b-f15c2c79c778" xmlns:ns3="c807cfb6-81f2-4966-b9c7-6cd76563e13c" targetNamespace="http://schemas.microsoft.com/office/2006/metadata/properties" ma:root="true" ma:fieldsID="dde8239bb2653aa68a17f84f2b1efcf2" ns2:_="" ns3:_="">
    <xsd:import namespace="cb9a19fe-b82f-47d8-ba0b-f15c2c79c778"/>
    <xsd:import namespace="c807cfb6-81f2-4966-b9c7-6cd76563e1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9a19fe-b82f-47d8-ba0b-f15c2c79c7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07cfb6-81f2-4966-b9c7-6cd76563e13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7FD98E-387F-4760-842C-6FFE80D48F8E}"/>
</file>

<file path=customXml/itemProps2.xml><?xml version="1.0" encoding="utf-8"?>
<ds:datastoreItem xmlns:ds="http://schemas.openxmlformats.org/officeDocument/2006/customXml" ds:itemID="{99732FC9-50D1-4355-86A5-7E334CDB0E02}"/>
</file>

<file path=customXml/itemProps3.xml><?xml version="1.0" encoding="utf-8"?>
<ds:datastoreItem xmlns:ds="http://schemas.openxmlformats.org/officeDocument/2006/customXml" ds:itemID="{35A080D9-8112-44A4-B5DF-920CF9B24957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105</Words>
  <Application>Microsoft Office PowerPoint</Application>
  <PresentationFormat>Diavoorstelling (16:9)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Dia 1</vt:lpstr>
      <vt:lpstr>Dia 2</vt:lpstr>
      <vt:lpstr>Dia 3</vt:lpstr>
      <vt:lpstr>Dia 4</vt:lpstr>
      <vt:lpstr>Dia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Stefan van Belzen</dc:creator>
  <cp:lastModifiedBy>Stefan van Belzen</cp:lastModifiedBy>
  <cp:revision>1</cp:revision>
  <dcterms:created xsi:type="dcterms:W3CDTF">2020-08-27T15:23:06Z</dcterms:created>
  <dcterms:modified xsi:type="dcterms:W3CDTF">2020-08-27T15:31:30Z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0x010100D6D56FC592B78A4B8813BA1E92547DF4</vt:lpwstr>
  </property>
</Properties>
</file>